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7772400" cx="10058400"/>
  <p:notesSz cx="6858000" cy="9144000"/>
  <p:embeddedFontLst>
    <p:embeddedFont>
      <p:font typeface="Roboto"/>
      <p:regular r:id="rId19"/>
      <p:bold r:id="rId20"/>
      <p:italic r:id="rId21"/>
      <p:boldItalic r:id="rId22"/>
    </p:embeddedFont>
    <p:embeddedFont>
      <p:font typeface="Playfair Display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7" roundtripDataSignature="AMtx7mhzhbrbSi0jM5YyvQox4UupAdnRC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2B4DAF9-31BC-48C3-ABD8-EC66FEC32D6C}">
  <a:tblStyle styleId="{42B4DAF9-31BC-48C3-ABD8-EC66FEC32D6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0F0F0"/>
          </a:solidFill>
        </a:fill>
      </a:tcStyle>
    </a:wholeTbl>
    <a:band1H>
      <a:tcTxStyle b="off" i="off"/>
      <a:tcStyle>
        <a:fill>
          <a:solidFill>
            <a:srgbClr val="E0E0E0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E0E0E0"/>
          </a:solidFill>
        </a:fill>
      </a:tcStyle>
    </a:band1V>
    <a:band2V>
      <a:tcTxStyle b="off" i="off"/>
    </a:band2V>
    <a:lastCol>
      <a:tcTxStyle b="on" i="off"/>
    </a:lastCol>
    <a:firstCol>
      <a:tcTxStyle b="on" i="off"/>
    </a:firstCol>
    <a:lastRow>
      <a:tcTxStyle b="on" i="off"/>
      <a:tcStyle>
        <a:tcBdr>
          <a:top>
            <a:ln cap="flat" cmpd="sng" w="254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F0F0F0"/>
          </a:solidFill>
        </a:fill>
      </a:tcStyle>
    </a:lastRow>
    <a:seCell>
      <a:tcTxStyle b="off" i="off"/>
    </a:seCell>
    <a:swCell>
      <a:tcTxStyle b="off" i="off"/>
    </a:swCell>
    <a:firstRow>
      <a:tcTxStyle b="on" i="off"/>
      <a:tcStyle>
        <a:fill>
          <a:solidFill>
            <a:srgbClr val="F0F0F0"/>
          </a:solidFill>
        </a:fill>
      </a:tcStyle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.fntdata"/><Relationship Id="rId22" Type="http://schemas.openxmlformats.org/officeDocument/2006/relationships/font" Target="fonts/Roboto-boldItalic.fntdata"/><Relationship Id="rId21" Type="http://schemas.openxmlformats.org/officeDocument/2006/relationships/font" Target="fonts/Roboto-italic.fntdata"/><Relationship Id="rId24" Type="http://schemas.openxmlformats.org/officeDocument/2006/relationships/font" Target="fonts/PlayfairDisplay-bold.fntdata"/><Relationship Id="rId23" Type="http://schemas.openxmlformats.org/officeDocument/2006/relationships/font" Target="fonts/PlayfairDisplay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PlayfairDisplay-boldItalic.fntdata"/><Relationship Id="rId25" Type="http://schemas.openxmlformats.org/officeDocument/2006/relationships/font" Target="fonts/PlayfairDisplay-italic.fntdata"/><Relationship Id="rId27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Roboto-regular.fntdata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181eab3340_0_4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6" name="Google Shape;216;g3181eab3340_0_40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4" name="Google Shape;224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181eab3340_0_4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3" name="Google Shape;233;g3181eab3340_0_4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3181eab3340_0_4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2" name="Google Shape;242;g3181eab3340_0_4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0" name="Google Shape;90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8" name="Google Shape;98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7" name="Google Shape;117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3" name="Google Shape;13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9" name="Google Shape;149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181eab3340_0_3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8" name="Google Shape;168;g3181eab3340_0_35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181eab3340_0_3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5" name="Google Shape;185;g3181eab3340_0_36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181eab3340_0_3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8" name="Google Shape;198;g3181eab3340_0_38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5"/>
          <p:cNvSpPr txBox="1"/>
          <p:nvPr>
            <p:ph type="ctrTitle"/>
          </p:nvPr>
        </p:nvSpPr>
        <p:spPr>
          <a:xfrm>
            <a:off x="754380" y="1272011"/>
            <a:ext cx="8549700" cy="270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Calibri"/>
              <a:buNone/>
              <a:defRPr sz="6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5"/>
          <p:cNvSpPr txBox="1"/>
          <p:nvPr>
            <p:ph idx="1" type="subTitle"/>
          </p:nvPr>
        </p:nvSpPr>
        <p:spPr>
          <a:xfrm>
            <a:off x="1257300" y="4082310"/>
            <a:ext cx="7543800" cy="187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640"/>
              <a:buNone/>
              <a:defRPr sz="2640"/>
            </a:lvl1pPr>
            <a:lvl2pPr lvl="1" algn="ctr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2pPr>
            <a:lvl3pPr lvl="2" algn="ctr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980"/>
              <a:buNone/>
              <a:defRPr sz="1979"/>
            </a:lvl3pPr>
            <a:lvl4pPr lvl="3" algn="ctr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760"/>
              <a:buNone/>
              <a:defRPr sz="1760"/>
            </a:lvl4pPr>
            <a:lvl5pPr lvl="4" algn="ctr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760"/>
              <a:buNone/>
              <a:defRPr sz="1760"/>
            </a:lvl5pPr>
            <a:lvl6pPr lvl="5" algn="ctr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760"/>
              <a:buNone/>
              <a:defRPr sz="1760"/>
            </a:lvl6pPr>
            <a:lvl7pPr lvl="6" algn="ctr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760"/>
              <a:buNone/>
              <a:defRPr sz="1760"/>
            </a:lvl7pPr>
            <a:lvl8pPr lvl="7" algn="ctr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760"/>
              <a:buNone/>
              <a:defRPr sz="1760"/>
            </a:lvl8pPr>
            <a:lvl9pPr lvl="8" algn="ctr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760"/>
              <a:buNone/>
              <a:defRPr sz="1760"/>
            </a:lvl9pPr>
          </a:lstStyle>
          <a:p/>
        </p:txBody>
      </p:sp>
      <p:sp>
        <p:nvSpPr>
          <p:cNvPr id="14" name="Google Shape;14;p15"/>
          <p:cNvSpPr txBox="1"/>
          <p:nvPr>
            <p:ph idx="10" type="dt"/>
          </p:nvPr>
        </p:nvSpPr>
        <p:spPr>
          <a:xfrm>
            <a:off x="69151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5"/>
          <p:cNvSpPr txBox="1"/>
          <p:nvPr>
            <p:ph idx="11" type="ftr"/>
          </p:nvPr>
        </p:nvSpPr>
        <p:spPr>
          <a:xfrm>
            <a:off x="3331845" y="7203865"/>
            <a:ext cx="33948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5"/>
          <p:cNvSpPr txBox="1"/>
          <p:nvPr>
            <p:ph idx="12" type="sldNum"/>
          </p:nvPr>
        </p:nvSpPr>
        <p:spPr>
          <a:xfrm>
            <a:off x="710374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4"/>
          <p:cNvSpPr txBox="1"/>
          <p:nvPr>
            <p:ph type="title"/>
          </p:nvPr>
        </p:nvSpPr>
        <p:spPr>
          <a:xfrm>
            <a:off x="691515" y="413810"/>
            <a:ext cx="8675400" cy="150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4"/>
          <p:cNvSpPr txBox="1"/>
          <p:nvPr>
            <p:ph idx="1" type="body"/>
          </p:nvPr>
        </p:nvSpPr>
        <p:spPr>
          <a:xfrm rot="5400000">
            <a:off x="2563485" y="197042"/>
            <a:ext cx="4931400" cy="867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4"/>
          <p:cNvSpPr txBox="1"/>
          <p:nvPr>
            <p:ph idx="10" type="dt"/>
          </p:nvPr>
        </p:nvSpPr>
        <p:spPr>
          <a:xfrm>
            <a:off x="69151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4"/>
          <p:cNvSpPr txBox="1"/>
          <p:nvPr>
            <p:ph idx="11" type="ftr"/>
          </p:nvPr>
        </p:nvSpPr>
        <p:spPr>
          <a:xfrm>
            <a:off x="3331845" y="7203865"/>
            <a:ext cx="33948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4"/>
          <p:cNvSpPr txBox="1"/>
          <p:nvPr>
            <p:ph idx="12" type="sldNum"/>
          </p:nvPr>
        </p:nvSpPr>
        <p:spPr>
          <a:xfrm>
            <a:off x="710374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5"/>
          <p:cNvSpPr txBox="1"/>
          <p:nvPr>
            <p:ph type="title"/>
          </p:nvPr>
        </p:nvSpPr>
        <p:spPr>
          <a:xfrm rot="5400000">
            <a:off x="4989136" y="2622859"/>
            <a:ext cx="6586800" cy="216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5"/>
          <p:cNvSpPr txBox="1"/>
          <p:nvPr>
            <p:ph idx="1" type="body"/>
          </p:nvPr>
        </p:nvSpPr>
        <p:spPr>
          <a:xfrm rot="5400000">
            <a:off x="588563" y="516858"/>
            <a:ext cx="6586800" cy="638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5"/>
          <p:cNvSpPr txBox="1"/>
          <p:nvPr>
            <p:ph idx="10" type="dt"/>
          </p:nvPr>
        </p:nvSpPr>
        <p:spPr>
          <a:xfrm>
            <a:off x="69151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5"/>
          <p:cNvSpPr txBox="1"/>
          <p:nvPr>
            <p:ph idx="11" type="ftr"/>
          </p:nvPr>
        </p:nvSpPr>
        <p:spPr>
          <a:xfrm>
            <a:off x="3331845" y="7203865"/>
            <a:ext cx="33948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5"/>
          <p:cNvSpPr txBox="1"/>
          <p:nvPr>
            <p:ph idx="12" type="sldNum"/>
          </p:nvPr>
        </p:nvSpPr>
        <p:spPr>
          <a:xfrm>
            <a:off x="710374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6"/>
          <p:cNvSpPr txBox="1"/>
          <p:nvPr>
            <p:ph type="title"/>
          </p:nvPr>
        </p:nvSpPr>
        <p:spPr>
          <a:xfrm>
            <a:off x="691515" y="413810"/>
            <a:ext cx="8675400" cy="150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6"/>
          <p:cNvSpPr txBox="1"/>
          <p:nvPr>
            <p:ph idx="1" type="body"/>
          </p:nvPr>
        </p:nvSpPr>
        <p:spPr>
          <a:xfrm>
            <a:off x="691515" y="2069042"/>
            <a:ext cx="8675400" cy="49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6"/>
          <p:cNvSpPr txBox="1"/>
          <p:nvPr>
            <p:ph idx="10" type="dt"/>
          </p:nvPr>
        </p:nvSpPr>
        <p:spPr>
          <a:xfrm>
            <a:off x="69151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6"/>
          <p:cNvSpPr txBox="1"/>
          <p:nvPr>
            <p:ph idx="11" type="ftr"/>
          </p:nvPr>
        </p:nvSpPr>
        <p:spPr>
          <a:xfrm>
            <a:off x="3331845" y="7203865"/>
            <a:ext cx="33948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6"/>
          <p:cNvSpPr txBox="1"/>
          <p:nvPr>
            <p:ph idx="12" type="sldNum"/>
          </p:nvPr>
        </p:nvSpPr>
        <p:spPr>
          <a:xfrm>
            <a:off x="710374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7"/>
          <p:cNvSpPr txBox="1"/>
          <p:nvPr>
            <p:ph type="title"/>
          </p:nvPr>
        </p:nvSpPr>
        <p:spPr>
          <a:xfrm>
            <a:off x="686277" y="1937705"/>
            <a:ext cx="8675400" cy="3233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Calibri"/>
              <a:buNone/>
              <a:defRPr sz="6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7"/>
          <p:cNvSpPr txBox="1"/>
          <p:nvPr>
            <p:ph idx="1" type="body"/>
          </p:nvPr>
        </p:nvSpPr>
        <p:spPr>
          <a:xfrm>
            <a:off x="686277" y="5201393"/>
            <a:ext cx="8675400" cy="17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640"/>
              <a:buNone/>
              <a:defRPr sz="264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rgbClr val="888888"/>
              </a:buClr>
              <a:buSzPts val="2200"/>
              <a:buNone/>
              <a:defRPr sz="22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rgbClr val="888888"/>
              </a:buClr>
              <a:buSzPts val="1980"/>
              <a:buNone/>
              <a:defRPr sz="1979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rgbClr val="888888"/>
              </a:buClr>
              <a:buSzPts val="1760"/>
              <a:buNone/>
              <a:defRPr sz="176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rgbClr val="888888"/>
              </a:buClr>
              <a:buSzPts val="1760"/>
              <a:buNone/>
              <a:defRPr sz="176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rgbClr val="888888"/>
              </a:buClr>
              <a:buSzPts val="1760"/>
              <a:buNone/>
              <a:defRPr sz="176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rgbClr val="888888"/>
              </a:buClr>
              <a:buSzPts val="1760"/>
              <a:buNone/>
              <a:defRPr sz="176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rgbClr val="888888"/>
              </a:buClr>
              <a:buSzPts val="1760"/>
              <a:buNone/>
              <a:defRPr sz="176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rgbClr val="888888"/>
              </a:buClr>
              <a:buSzPts val="1760"/>
              <a:buNone/>
              <a:defRPr sz="176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7"/>
          <p:cNvSpPr txBox="1"/>
          <p:nvPr>
            <p:ph idx="10" type="dt"/>
          </p:nvPr>
        </p:nvSpPr>
        <p:spPr>
          <a:xfrm>
            <a:off x="69151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7"/>
          <p:cNvSpPr txBox="1"/>
          <p:nvPr>
            <p:ph idx="11" type="ftr"/>
          </p:nvPr>
        </p:nvSpPr>
        <p:spPr>
          <a:xfrm>
            <a:off x="3331845" y="7203865"/>
            <a:ext cx="33948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7"/>
          <p:cNvSpPr txBox="1"/>
          <p:nvPr>
            <p:ph idx="12" type="sldNum"/>
          </p:nvPr>
        </p:nvSpPr>
        <p:spPr>
          <a:xfrm>
            <a:off x="710374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8"/>
          <p:cNvSpPr txBox="1"/>
          <p:nvPr>
            <p:ph type="title"/>
          </p:nvPr>
        </p:nvSpPr>
        <p:spPr>
          <a:xfrm>
            <a:off x="691515" y="413810"/>
            <a:ext cx="8675400" cy="150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8"/>
          <p:cNvSpPr txBox="1"/>
          <p:nvPr>
            <p:ph idx="1" type="body"/>
          </p:nvPr>
        </p:nvSpPr>
        <p:spPr>
          <a:xfrm>
            <a:off x="691515" y="2069042"/>
            <a:ext cx="4274700" cy="49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8"/>
          <p:cNvSpPr txBox="1"/>
          <p:nvPr>
            <p:ph idx="2" type="body"/>
          </p:nvPr>
        </p:nvSpPr>
        <p:spPr>
          <a:xfrm>
            <a:off x="5092065" y="2069042"/>
            <a:ext cx="4274700" cy="49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8"/>
          <p:cNvSpPr txBox="1"/>
          <p:nvPr>
            <p:ph idx="10" type="dt"/>
          </p:nvPr>
        </p:nvSpPr>
        <p:spPr>
          <a:xfrm>
            <a:off x="69151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8"/>
          <p:cNvSpPr txBox="1"/>
          <p:nvPr>
            <p:ph idx="11" type="ftr"/>
          </p:nvPr>
        </p:nvSpPr>
        <p:spPr>
          <a:xfrm>
            <a:off x="3331845" y="7203865"/>
            <a:ext cx="33948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8"/>
          <p:cNvSpPr txBox="1"/>
          <p:nvPr>
            <p:ph idx="12" type="sldNum"/>
          </p:nvPr>
        </p:nvSpPr>
        <p:spPr>
          <a:xfrm>
            <a:off x="710374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9"/>
          <p:cNvSpPr txBox="1"/>
          <p:nvPr>
            <p:ph type="title"/>
          </p:nvPr>
        </p:nvSpPr>
        <p:spPr>
          <a:xfrm>
            <a:off x="692825" y="413810"/>
            <a:ext cx="8675400" cy="150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9"/>
          <p:cNvSpPr txBox="1"/>
          <p:nvPr>
            <p:ph idx="1" type="body"/>
          </p:nvPr>
        </p:nvSpPr>
        <p:spPr>
          <a:xfrm>
            <a:off x="692826" y="1905318"/>
            <a:ext cx="4255200" cy="933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640"/>
              <a:buNone/>
              <a:defRPr b="1" sz="2640"/>
            </a:lvl1pPr>
            <a:lvl2pPr indent="-228600" lvl="1" marL="914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b="1" sz="2200"/>
            </a:lvl2pPr>
            <a:lvl3pPr indent="-228600" lvl="2" marL="1371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980"/>
              <a:buNone/>
              <a:defRPr b="1" sz="1979"/>
            </a:lvl3pPr>
            <a:lvl4pPr indent="-228600" lvl="3" marL="1828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760"/>
              <a:buNone/>
              <a:defRPr b="1" sz="1760"/>
            </a:lvl4pPr>
            <a:lvl5pPr indent="-228600" lvl="4" marL="22860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760"/>
              <a:buNone/>
              <a:defRPr b="1" sz="1760"/>
            </a:lvl5pPr>
            <a:lvl6pPr indent="-228600" lvl="5" marL="27432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760"/>
              <a:buNone/>
              <a:defRPr b="1" sz="1760"/>
            </a:lvl6pPr>
            <a:lvl7pPr indent="-228600" lvl="6" marL="3200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760"/>
              <a:buNone/>
              <a:defRPr b="1" sz="1760"/>
            </a:lvl7pPr>
            <a:lvl8pPr indent="-228600" lvl="7" marL="3657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760"/>
              <a:buNone/>
              <a:defRPr b="1" sz="1760"/>
            </a:lvl8pPr>
            <a:lvl9pPr indent="-228600" lvl="8" marL="4114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760"/>
              <a:buNone/>
              <a:defRPr b="1" sz="1760"/>
            </a:lvl9pPr>
          </a:lstStyle>
          <a:p/>
        </p:txBody>
      </p:sp>
      <p:sp>
        <p:nvSpPr>
          <p:cNvPr id="39" name="Google Shape;39;p19"/>
          <p:cNvSpPr txBox="1"/>
          <p:nvPr>
            <p:ph idx="2" type="body"/>
          </p:nvPr>
        </p:nvSpPr>
        <p:spPr>
          <a:xfrm>
            <a:off x="692826" y="2839085"/>
            <a:ext cx="4255200" cy="41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9"/>
          <p:cNvSpPr txBox="1"/>
          <p:nvPr>
            <p:ph idx="3" type="body"/>
          </p:nvPr>
        </p:nvSpPr>
        <p:spPr>
          <a:xfrm>
            <a:off x="5092066" y="1905318"/>
            <a:ext cx="4276200" cy="933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640"/>
              <a:buNone/>
              <a:defRPr b="1" sz="2640"/>
            </a:lvl1pPr>
            <a:lvl2pPr indent="-228600" lvl="1" marL="914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b="1" sz="2200"/>
            </a:lvl2pPr>
            <a:lvl3pPr indent="-228600" lvl="2" marL="1371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980"/>
              <a:buNone/>
              <a:defRPr b="1" sz="1979"/>
            </a:lvl3pPr>
            <a:lvl4pPr indent="-228600" lvl="3" marL="1828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760"/>
              <a:buNone/>
              <a:defRPr b="1" sz="1760"/>
            </a:lvl4pPr>
            <a:lvl5pPr indent="-228600" lvl="4" marL="22860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760"/>
              <a:buNone/>
              <a:defRPr b="1" sz="1760"/>
            </a:lvl5pPr>
            <a:lvl6pPr indent="-228600" lvl="5" marL="27432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760"/>
              <a:buNone/>
              <a:defRPr b="1" sz="1760"/>
            </a:lvl6pPr>
            <a:lvl7pPr indent="-228600" lvl="6" marL="3200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760"/>
              <a:buNone/>
              <a:defRPr b="1" sz="1760"/>
            </a:lvl7pPr>
            <a:lvl8pPr indent="-228600" lvl="7" marL="3657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760"/>
              <a:buNone/>
              <a:defRPr b="1" sz="1760"/>
            </a:lvl8pPr>
            <a:lvl9pPr indent="-228600" lvl="8" marL="4114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760"/>
              <a:buNone/>
              <a:defRPr b="1" sz="1760"/>
            </a:lvl9pPr>
          </a:lstStyle>
          <a:p/>
        </p:txBody>
      </p:sp>
      <p:sp>
        <p:nvSpPr>
          <p:cNvPr id="41" name="Google Shape;41;p19"/>
          <p:cNvSpPr txBox="1"/>
          <p:nvPr>
            <p:ph idx="4" type="body"/>
          </p:nvPr>
        </p:nvSpPr>
        <p:spPr>
          <a:xfrm>
            <a:off x="5092066" y="2839085"/>
            <a:ext cx="4276200" cy="41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9"/>
          <p:cNvSpPr txBox="1"/>
          <p:nvPr>
            <p:ph idx="10" type="dt"/>
          </p:nvPr>
        </p:nvSpPr>
        <p:spPr>
          <a:xfrm>
            <a:off x="69151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9"/>
          <p:cNvSpPr txBox="1"/>
          <p:nvPr>
            <p:ph idx="11" type="ftr"/>
          </p:nvPr>
        </p:nvSpPr>
        <p:spPr>
          <a:xfrm>
            <a:off x="3331845" y="7203865"/>
            <a:ext cx="33948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9"/>
          <p:cNvSpPr txBox="1"/>
          <p:nvPr>
            <p:ph idx="12" type="sldNum"/>
          </p:nvPr>
        </p:nvSpPr>
        <p:spPr>
          <a:xfrm>
            <a:off x="710374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0"/>
          <p:cNvSpPr txBox="1"/>
          <p:nvPr>
            <p:ph type="title"/>
          </p:nvPr>
        </p:nvSpPr>
        <p:spPr>
          <a:xfrm>
            <a:off x="691515" y="413810"/>
            <a:ext cx="8675400" cy="150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0"/>
          <p:cNvSpPr txBox="1"/>
          <p:nvPr>
            <p:ph idx="10" type="dt"/>
          </p:nvPr>
        </p:nvSpPr>
        <p:spPr>
          <a:xfrm>
            <a:off x="69151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0"/>
          <p:cNvSpPr txBox="1"/>
          <p:nvPr>
            <p:ph idx="11" type="ftr"/>
          </p:nvPr>
        </p:nvSpPr>
        <p:spPr>
          <a:xfrm>
            <a:off x="3331845" y="7203865"/>
            <a:ext cx="33948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0"/>
          <p:cNvSpPr txBox="1"/>
          <p:nvPr>
            <p:ph idx="12" type="sldNum"/>
          </p:nvPr>
        </p:nvSpPr>
        <p:spPr>
          <a:xfrm>
            <a:off x="710374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1"/>
          <p:cNvSpPr txBox="1"/>
          <p:nvPr>
            <p:ph idx="10" type="dt"/>
          </p:nvPr>
        </p:nvSpPr>
        <p:spPr>
          <a:xfrm>
            <a:off x="69151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1"/>
          <p:cNvSpPr txBox="1"/>
          <p:nvPr>
            <p:ph idx="11" type="ftr"/>
          </p:nvPr>
        </p:nvSpPr>
        <p:spPr>
          <a:xfrm>
            <a:off x="3331845" y="7203865"/>
            <a:ext cx="33948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1"/>
          <p:cNvSpPr txBox="1"/>
          <p:nvPr>
            <p:ph idx="12" type="sldNum"/>
          </p:nvPr>
        </p:nvSpPr>
        <p:spPr>
          <a:xfrm>
            <a:off x="710374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2"/>
          <p:cNvSpPr txBox="1"/>
          <p:nvPr>
            <p:ph type="title"/>
          </p:nvPr>
        </p:nvSpPr>
        <p:spPr>
          <a:xfrm>
            <a:off x="692825" y="518160"/>
            <a:ext cx="3244200" cy="1813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20"/>
              <a:buFont typeface="Calibri"/>
              <a:buNone/>
              <a:defRPr sz="352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2"/>
          <p:cNvSpPr txBox="1"/>
          <p:nvPr>
            <p:ph idx="1" type="body"/>
          </p:nvPr>
        </p:nvSpPr>
        <p:spPr>
          <a:xfrm>
            <a:off x="4276130" y="1119083"/>
            <a:ext cx="5092200" cy="55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52119" lvl="0" marL="4572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520"/>
              <a:buChar char="•"/>
              <a:defRPr sz="3520"/>
            </a:lvl1pPr>
            <a:lvl2pPr indent="-424180" lvl="1" marL="914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3080"/>
              <a:buChar char="•"/>
              <a:defRPr sz="3080"/>
            </a:lvl2pPr>
            <a:lvl3pPr indent="-396239" lvl="2" marL="1371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2640"/>
              <a:buChar char="•"/>
              <a:defRPr sz="2640"/>
            </a:lvl3pPr>
            <a:lvl4pPr indent="-368300" lvl="3" marL="1828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 sz="2200"/>
            </a:lvl4pPr>
            <a:lvl5pPr indent="-368300" lvl="4" marL="22860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 sz="2200"/>
            </a:lvl5pPr>
            <a:lvl6pPr indent="-368300" lvl="5" marL="27432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 sz="2200"/>
            </a:lvl6pPr>
            <a:lvl7pPr indent="-368300" lvl="6" marL="3200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 sz="2200"/>
            </a:lvl7pPr>
            <a:lvl8pPr indent="-368300" lvl="7" marL="3657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 sz="2200"/>
            </a:lvl8pPr>
            <a:lvl9pPr indent="-368300" lvl="8" marL="4114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 sz="2200"/>
            </a:lvl9pPr>
          </a:lstStyle>
          <a:p/>
        </p:txBody>
      </p:sp>
      <p:sp>
        <p:nvSpPr>
          <p:cNvPr id="57" name="Google Shape;57;p22"/>
          <p:cNvSpPr txBox="1"/>
          <p:nvPr>
            <p:ph idx="2" type="body"/>
          </p:nvPr>
        </p:nvSpPr>
        <p:spPr>
          <a:xfrm>
            <a:off x="692825" y="2331720"/>
            <a:ext cx="32442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760"/>
              <a:buNone/>
              <a:defRPr sz="1760"/>
            </a:lvl1pPr>
            <a:lvl2pPr indent="-228600" lvl="1" marL="914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540"/>
              <a:buNone/>
              <a:defRPr sz="1540"/>
            </a:lvl2pPr>
            <a:lvl3pPr indent="-228600" lvl="2" marL="1371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320"/>
              <a:buNone/>
              <a:defRPr sz="1320"/>
            </a:lvl3pPr>
            <a:lvl4pPr indent="-228600" lvl="3" marL="1828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indent="-228600" lvl="4" marL="22860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228600" lvl="5" marL="27432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indent="-228600" lvl="6" marL="3200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indent="-228600" lvl="7" marL="3657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indent="-228600" lvl="8" marL="4114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/>
        </p:txBody>
      </p:sp>
      <p:sp>
        <p:nvSpPr>
          <p:cNvPr id="58" name="Google Shape;58;p22"/>
          <p:cNvSpPr txBox="1"/>
          <p:nvPr>
            <p:ph idx="10" type="dt"/>
          </p:nvPr>
        </p:nvSpPr>
        <p:spPr>
          <a:xfrm>
            <a:off x="69151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2"/>
          <p:cNvSpPr txBox="1"/>
          <p:nvPr>
            <p:ph idx="11" type="ftr"/>
          </p:nvPr>
        </p:nvSpPr>
        <p:spPr>
          <a:xfrm>
            <a:off x="3331845" y="7203865"/>
            <a:ext cx="33948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2"/>
          <p:cNvSpPr txBox="1"/>
          <p:nvPr>
            <p:ph idx="12" type="sldNum"/>
          </p:nvPr>
        </p:nvSpPr>
        <p:spPr>
          <a:xfrm>
            <a:off x="710374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3"/>
          <p:cNvSpPr txBox="1"/>
          <p:nvPr>
            <p:ph type="title"/>
          </p:nvPr>
        </p:nvSpPr>
        <p:spPr>
          <a:xfrm>
            <a:off x="692825" y="518160"/>
            <a:ext cx="3244200" cy="1813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20"/>
              <a:buFont typeface="Calibri"/>
              <a:buNone/>
              <a:defRPr sz="352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3"/>
          <p:cNvSpPr/>
          <p:nvPr>
            <p:ph idx="2" type="pic"/>
          </p:nvPr>
        </p:nvSpPr>
        <p:spPr>
          <a:xfrm>
            <a:off x="4276130" y="1119083"/>
            <a:ext cx="5092200" cy="55233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3"/>
          <p:cNvSpPr txBox="1"/>
          <p:nvPr>
            <p:ph idx="1" type="body"/>
          </p:nvPr>
        </p:nvSpPr>
        <p:spPr>
          <a:xfrm>
            <a:off x="692825" y="2331720"/>
            <a:ext cx="32442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760"/>
              <a:buNone/>
              <a:defRPr sz="1760"/>
            </a:lvl1pPr>
            <a:lvl2pPr indent="-228600" lvl="1" marL="914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540"/>
              <a:buNone/>
              <a:defRPr sz="1540"/>
            </a:lvl2pPr>
            <a:lvl3pPr indent="-228600" lvl="2" marL="1371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320"/>
              <a:buNone/>
              <a:defRPr sz="1320"/>
            </a:lvl3pPr>
            <a:lvl4pPr indent="-228600" lvl="3" marL="1828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indent="-228600" lvl="4" marL="22860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228600" lvl="5" marL="27432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indent="-228600" lvl="6" marL="32004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indent="-228600" lvl="7" marL="36576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indent="-228600" lvl="8" marL="411480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/>
        </p:txBody>
      </p:sp>
      <p:sp>
        <p:nvSpPr>
          <p:cNvPr id="65" name="Google Shape;65;p23"/>
          <p:cNvSpPr txBox="1"/>
          <p:nvPr>
            <p:ph idx="10" type="dt"/>
          </p:nvPr>
        </p:nvSpPr>
        <p:spPr>
          <a:xfrm>
            <a:off x="69151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3"/>
          <p:cNvSpPr txBox="1"/>
          <p:nvPr>
            <p:ph idx="11" type="ftr"/>
          </p:nvPr>
        </p:nvSpPr>
        <p:spPr>
          <a:xfrm>
            <a:off x="3331845" y="7203865"/>
            <a:ext cx="33948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3"/>
          <p:cNvSpPr txBox="1"/>
          <p:nvPr>
            <p:ph idx="12" type="sldNum"/>
          </p:nvPr>
        </p:nvSpPr>
        <p:spPr>
          <a:xfrm>
            <a:off x="710374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>
            <p:ph type="title"/>
          </p:nvPr>
        </p:nvSpPr>
        <p:spPr>
          <a:xfrm>
            <a:off x="691515" y="413810"/>
            <a:ext cx="8675400" cy="150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40"/>
              <a:buFont typeface="Calibri"/>
              <a:buNone/>
              <a:defRPr b="0" i="0" sz="484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4"/>
          <p:cNvSpPr txBox="1"/>
          <p:nvPr>
            <p:ph idx="1" type="body"/>
          </p:nvPr>
        </p:nvSpPr>
        <p:spPr>
          <a:xfrm>
            <a:off x="691515" y="2069042"/>
            <a:ext cx="8675400" cy="49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24180" lvl="0" marL="457200" marR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080"/>
              <a:buFont typeface="Arial"/>
              <a:buChar char="•"/>
              <a:defRPr b="0" i="0" sz="308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96240" lvl="1" marL="914400" marR="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2640"/>
              <a:buFont typeface="Arial"/>
              <a:buChar char="•"/>
              <a:defRPr b="0" i="0" sz="264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68300" lvl="2" marL="1371600" marR="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4330" lvl="3" marL="1828800" marR="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b="0" i="0" sz="197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4329" lvl="4" marL="2286000" marR="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b="0" i="0" sz="197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4329" lvl="5" marL="2743200" marR="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b="0" i="0" sz="197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4329" lvl="6" marL="3200400" marR="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b="0" i="0" sz="197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4329" lvl="7" marL="3657600" marR="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b="0" i="0" sz="197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4329" lvl="8" marL="4114800" marR="0" algn="l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b="0" i="0" sz="197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4"/>
          <p:cNvSpPr txBox="1"/>
          <p:nvPr>
            <p:ph idx="10" type="dt"/>
          </p:nvPr>
        </p:nvSpPr>
        <p:spPr>
          <a:xfrm>
            <a:off x="69151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4"/>
          <p:cNvSpPr txBox="1"/>
          <p:nvPr>
            <p:ph idx="11" type="ftr"/>
          </p:nvPr>
        </p:nvSpPr>
        <p:spPr>
          <a:xfrm>
            <a:off x="3331845" y="7203865"/>
            <a:ext cx="33948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4"/>
          <p:cNvSpPr txBox="1"/>
          <p:nvPr>
            <p:ph idx="12" type="sldNum"/>
          </p:nvPr>
        </p:nvSpPr>
        <p:spPr>
          <a:xfrm>
            <a:off x="7103745" y="7203865"/>
            <a:ext cx="22632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20"/>
              <a:buFont typeface="Arial"/>
              <a:buNone/>
              <a:defRPr b="0" i="0" sz="132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45006"/>
          <a:stretch/>
        </p:blipFill>
        <p:spPr>
          <a:xfrm>
            <a:off x="0" y="-2"/>
            <a:ext cx="10058399" cy="3362624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568412" y="1030362"/>
            <a:ext cx="3447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Workbook </a:t>
            </a:r>
            <a:endParaRPr b="1" i="0" sz="2800" u="none" cap="none" strike="noStrike">
              <a:solidFill>
                <a:schemeClr val="lt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4688" y="863550"/>
            <a:ext cx="5873912" cy="6348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"/>
          <p:cNvPicPr preferRelativeResize="0"/>
          <p:nvPr/>
        </p:nvPicPr>
        <p:blipFill rotWithShape="1">
          <a:blip r:embed="rId5">
            <a:alphaModFix/>
          </a:blip>
          <a:srcRect b="18453" l="3680" r="-3680" t="18459"/>
          <a:stretch/>
        </p:blipFill>
        <p:spPr>
          <a:xfrm>
            <a:off x="312627" y="7042525"/>
            <a:ext cx="2586050" cy="476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g3181eab3340_0_401"/>
          <p:cNvPicPr preferRelativeResize="0"/>
          <p:nvPr/>
        </p:nvPicPr>
        <p:blipFill rotWithShape="1">
          <a:blip r:embed="rId3">
            <a:alphaModFix/>
          </a:blip>
          <a:srcRect b="0" l="0" r="0" t="45006"/>
          <a:stretch/>
        </p:blipFill>
        <p:spPr>
          <a:xfrm>
            <a:off x="0" y="-2"/>
            <a:ext cx="10058399" cy="3362624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g3181eab3340_0_401"/>
          <p:cNvSpPr/>
          <p:nvPr/>
        </p:nvSpPr>
        <p:spPr>
          <a:xfrm>
            <a:off x="654900" y="1234325"/>
            <a:ext cx="8760900" cy="57102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20" name="Google Shape;220;g3181eab3340_0_401"/>
          <p:cNvCxnSpPr>
            <a:endCxn id="219" idx="2"/>
          </p:cNvCxnSpPr>
          <p:nvPr/>
        </p:nvCxnSpPr>
        <p:spPr>
          <a:xfrm>
            <a:off x="5029050" y="1234325"/>
            <a:ext cx="6300" cy="571020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221" name="Google Shape;221;g3181eab3340_0_401"/>
          <p:cNvPicPr preferRelativeResize="0"/>
          <p:nvPr/>
        </p:nvPicPr>
        <p:blipFill rotWithShape="1">
          <a:blip r:embed="rId4">
            <a:alphaModFix/>
          </a:blip>
          <a:srcRect b="25069" l="0" r="0" t="25069"/>
          <a:stretch/>
        </p:blipFill>
        <p:spPr>
          <a:xfrm>
            <a:off x="488125" y="7228075"/>
            <a:ext cx="1730175" cy="251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Google Shape;226;p11"/>
          <p:cNvPicPr preferRelativeResize="0"/>
          <p:nvPr/>
        </p:nvPicPr>
        <p:blipFill rotWithShape="1">
          <a:blip r:embed="rId3">
            <a:alphaModFix/>
          </a:blip>
          <a:srcRect b="0" l="0" r="0" t="45006"/>
          <a:stretch/>
        </p:blipFill>
        <p:spPr>
          <a:xfrm>
            <a:off x="0" y="-2"/>
            <a:ext cx="10058399" cy="3362624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11"/>
          <p:cNvSpPr txBox="1"/>
          <p:nvPr/>
        </p:nvSpPr>
        <p:spPr>
          <a:xfrm>
            <a:off x="568400" y="610425"/>
            <a:ext cx="5436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Stack Builder</a:t>
            </a:r>
            <a:endParaRPr b="1" sz="2400">
              <a:solidFill>
                <a:schemeClr val="lt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graphicFrame>
        <p:nvGraphicFramePr>
          <p:cNvPr id="228" name="Google Shape;228;p11"/>
          <p:cNvGraphicFramePr/>
          <p:nvPr/>
        </p:nvGraphicFramePr>
        <p:xfrm>
          <a:off x="654879" y="123438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{42B4DAF9-31BC-48C3-ABD8-EC66FEC32D6C}</a:tableStyleId>
              </a:tblPr>
              <a:tblGrid>
                <a:gridCol w="699575"/>
                <a:gridCol w="5504075"/>
                <a:gridCol w="1239875"/>
                <a:gridCol w="1317375"/>
              </a:tblGrid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b="0"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Solution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Product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Vendor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5F5F5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1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Firewall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2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Switching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3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Wireless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4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Intrusion Detection and Prevention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5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Email Hosting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6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Email Encryption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7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Email Archiving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8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Email Protection/Filtering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9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Email Signature Management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10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DNS Content Filtering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11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Cloud Filter Services (SharePoint/Anchor…)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12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Cloud Services Backup (MS365/Google)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13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Antivirus (Traditional)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229" name="Google Shape;229;p11"/>
          <p:cNvSpPr/>
          <p:nvPr/>
        </p:nvSpPr>
        <p:spPr>
          <a:xfrm>
            <a:off x="654900" y="1234325"/>
            <a:ext cx="8760900" cy="5710200"/>
          </a:xfrm>
          <a:prstGeom prst="rect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30" name="Google Shape;230;p11"/>
          <p:cNvPicPr preferRelativeResize="0"/>
          <p:nvPr/>
        </p:nvPicPr>
        <p:blipFill rotWithShape="1">
          <a:blip r:embed="rId4">
            <a:alphaModFix/>
          </a:blip>
          <a:srcRect b="25069" l="0" r="0" t="25069"/>
          <a:stretch/>
        </p:blipFill>
        <p:spPr>
          <a:xfrm>
            <a:off x="488125" y="7228075"/>
            <a:ext cx="1730175" cy="251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g3181eab3340_0_423"/>
          <p:cNvPicPr preferRelativeResize="0"/>
          <p:nvPr/>
        </p:nvPicPr>
        <p:blipFill rotWithShape="1">
          <a:blip r:embed="rId3">
            <a:alphaModFix/>
          </a:blip>
          <a:srcRect b="0" l="0" r="0" t="45006"/>
          <a:stretch/>
        </p:blipFill>
        <p:spPr>
          <a:xfrm>
            <a:off x="0" y="-2"/>
            <a:ext cx="10058399" cy="336262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36" name="Google Shape;236;g3181eab3340_0_423"/>
          <p:cNvGraphicFramePr/>
          <p:nvPr/>
        </p:nvGraphicFramePr>
        <p:xfrm>
          <a:off x="654879" y="123438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{42B4DAF9-31BC-48C3-ABD8-EC66FEC32D6C}</a:tableStyleId>
              </a:tblPr>
              <a:tblGrid>
                <a:gridCol w="699575"/>
                <a:gridCol w="5504075"/>
                <a:gridCol w="1239875"/>
                <a:gridCol w="1317375"/>
              </a:tblGrid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b="0"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Solution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Product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Vendor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5F5F5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14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Antimalware (NextGen)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15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Cybersecurity (Managed Soc)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16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Zero Trust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17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Privileged Access Management (PAM)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18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Workstation/Server Encryption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19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Backup &amp; Disaster Recovery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20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Endpoint/Workstation Backup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21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Data Loss Prevention (DLP)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22 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Mobile Device Encryption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23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Cloud Directory Services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24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VPN/Remote Access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25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Multi-factor Authentication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26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Password Manager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237" name="Google Shape;237;g3181eab3340_0_423"/>
          <p:cNvSpPr txBox="1"/>
          <p:nvPr/>
        </p:nvSpPr>
        <p:spPr>
          <a:xfrm>
            <a:off x="568400" y="610425"/>
            <a:ext cx="5436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Stack Builder</a:t>
            </a:r>
            <a:endParaRPr b="1" sz="2400">
              <a:solidFill>
                <a:schemeClr val="lt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pic>
        <p:nvPicPr>
          <p:cNvPr id="238" name="Google Shape;238;g3181eab3340_0_423"/>
          <p:cNvPicPr preferRelativeResize="0"/>
          <p:nvPr/>
        </p:nvPicPr>
        <p:blipFill rotWithShape="1">
          <a:blip r:embed="rId4">
            <a:alphaModFix/>
          </a:blip>
          <a:srcRect b="25069" l="0" r="0" t="25069"/>
          <a:stretch/>
        </p:blipFill>
        <p:spPr>
          <a:xfrm>
            <a:off x="488125" y="7228075"/>
            <a:ext cx="1730175" cy="2519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g3181eab3340_0_423"/>
          <p:cNvSpPr/>
          <p:nvPr/>
        </p:nvSpPr>
        <p:spPr>
          <a:xfrm>
            <a:off x="654900" y="1234325"/>
            <a:ext cx="8760900" cy="5710200"/>
          </a:xfrm>
          <a:prstGeom prst="rect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g3181eab3340_0_433"/>
          <p:cNvPicPr preferRelativeResize="0"/>
          <p:nvPr/>
        </p:nvPicPr>
        <p:blipFill rotWithShape="1">
          <a:blip r:embed="rId3">
            <a:alphaModFix/>
          </a:blip>
          <a:srcRect b="0" l="0" r="0" t="45006"/>
          <a:stretch/>
        </p:blipFill>
        <p:spPr>
          <a:xfrm>
            <a:off x="0" y="-2"/>
            <a:ext cx="10058399" cy="336262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45" name="Google Shape;245;g3181eab3340_0_433"/>
          <p:cNvGraphicFramePr/>
          <p:nvPr/>
        </p:nvGraphicFramePr>
        <p:xfrm>
          <a:off x="654879" y="123438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{42B4DAF9-31BC-48C3-ABD8-EC66FEC32D6C}</a:tableStyleId>
              </a:tblPr>
              <a:tblGrid>
                <a:gridCol w="699575"/>
                <a:gridCol w="5504075"/>
                <a:gridCol w="1239875"/>
                <a:gridCol w="1317375"/>
              </a:tblGrid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b="0"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Solution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Product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Vendor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5F5F5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27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Secure Scan/Fax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28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SIEM/Event Log Monitoring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29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Third Party Audit/Pen Testing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30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Dark Web Monitoring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31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Social Engineering/Phishing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32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Employee Cyber Training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33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VOIP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34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Print Management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35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Website Hosting/Management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36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Vendor Risk Management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37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Internet Service Provider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38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Roboto"/>
                          <a:ea typeface="Roboto"/>
                          <a:cs typeface="Roboto"/>
                          <a:sym typeface="Roboto"/>
                        </a:rPr>
                        <a:t>Redundant Internet</a:t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7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79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45725" marB="45725" marR="91450" marL="91450">
                    <a:lnL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7E8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246" name="Google Shape;246;g3181eab3340_0_433"/>
          <p:cNvSpPr txBox="1"/>
          <p:nvPr/>
        </p:nvSpPr>
        <p:spPr>
          <a:xfrm>
            <a:off x="568400" y="610425"/>
            <a:ext cx="5436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Stack Builder</a:t>
            </a:r>
            <a:endParaRPr b="1" sz="2400">
              <a:solidFill>
                <a:schemeClr val="lt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pic>
        <p:nvPicPr>
          <p:cNvPr id="247" name="Google Shape;247;g3181eab3340_0_433"/>
          <p:cNvPicPr preferRelativeResize="0"/>
          <p:nvPr/>
        </p:nvPicPr>
        <p:blipFill rotWithShape="1">
          <a:blip r:embed="rId4">
            <a:alphaModFix/>
          </a:blip>
          <a:srcRect b="25069" l="0" r="0" t="25069"/>
          <a:stretch/>
        </p:blipFill>
        <p:spPr>
          <a:xfrm>
            <a:off x="488125" y="7228075"/>
            <a:ext cx="1730175" cy="25190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g3181eab3340_0_433"/>
          <p:cNvSpPr/>
          <p:nvPr/>
        </p:nvSpPr>
        <p:spPr>
          <a:xfrm>
            <a:off x="654900" y="1234325"/>
            <a:ext cx="8760900" cy="5710200"/>
          </a:xfrm>
          <a:prstGeom prst="rect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2"/>
          <p:cNvPicPr preferRelativeResize="0"/>
          <p:nvPr/>
        </p:nvPicPr>
        <p:blipFill rotWithShape="1">
          <a:blip r:embed="rId3">
            <a:alphaModFix/>
          </a:blip>
          <a:srcRect b="0" l="0" r="0" t="45006"/>
          <a:stretch/>
        </p:blipFill>
        <p:spPr>
          <a:xfrm>
            <a:off x="0" y="-2"/>
            <a:ext cx="10058399" cy="3362624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2"/>
          <p:cNvSpPr/>
          <p:nvPr/>
        </p:nvSpPr>
        <p:spPr>
          <a:xfrm>
            <a:off x="654900" y="1234300"/>
            <a:ext cx="8760900" cy="57102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Google Shape;94;p2"/>
          <p:cNvSpPr txBox="1"/>
          <p:nvPr/>
        </p:nvSpPr>
        <p:spPr>
          <a:xfrm>
            <a:off x="568412" y="610437"/>
            <a:ext cx="3385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2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Notes</a:t>
            </a:r>
            <a:endParaRPr b="1" i="0" sz="2400" u="none" cap="none" strike="noStrike">
              <a:solidFill>
                <a:schemeClr val="lt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4">
            <a:alphaModFix/>
          </a:blip>
          <a:srcRect b="25069" l="0" r="0" t="25069"/>
          <a:stretch/>
        </p:blipFill>
        <p:spPr>
          <a:xfrm>
            <a:off x="488125" y="7228075"/>
            <a:ext cx="1730175" cy="251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3"/>
          <p:cNvPicPr preferRelativeResize="0"/>
          <p:nvPr/>
        </p:nvPicPr>
        <p:blipFill rotWithShape="1">
          <a:blip r:embed="rId3">
            <a:alphaModFix/>
          </a:blip>
          <a:srcRect b="0" l="0" r="0" t="45006"/>
          <a:stretch/>
        </p:blipFill>
        <p:spPr>
          <a:xfrm>
            <a:off x="0" y="-2"/>
            <a:ext cx="10058399" cy="3362624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3"/>
          <p:cNvSpPr/>
          <p:nvPr/>
        </p:nvSpPr>
        <p:spPr>
          <a:xfrm>
            <a:off x="654900" y="1234250"/>
            <a:ext cx="8760900" cy="57102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Google Shape;102;p3"/>
          <p:cNvSpPr txBox="1"/>
          <p:nvPr/>
        </p:nvSpPr>
        <p:spPr>
          <a:xfrm>
            <a:off x="893805" y="5731977"/>
            <a:ext cx="3631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n-US" sz="1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Lowest                                       Highest      </a:t>
            </a:r>
            <a:endParaRPr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Google Shape;103;p3"/>
          <p:cNvSpPr txBox="1"/>
          <p:nvPr/>
        </p:nvSpPr>
        <p:spPr>
          <a:xfrm>
            <a:off x="5410025" y="5731983"/>
            <a:ext cx="3631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i="0" lang="en-US" sz="16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Lowest                                       Highest      </a:t>
            </a:r>
            <a:endParaRPr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i="0" sz="16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Google Shape;104;p3"/>
          <p:cNvSpPr txBox="1"/>
          <p:nvPr/>
        </p:nvSpPr>
        <p:spPr>
          <a:xfrm>
            <a:off x="568412" y="610437"/>
            <a:ext cx="3385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Variable Worksheet</a:t>
            </a:r>
            <a:endParaRPr b="1" i="0" sz="2400" u="none" cap="none" strike="noStrike">
              <a:solidFill>
                <a:schemeClr val="lt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cxnSp>
        <p:nvCxnSpPr>
          <p:cNvPr id="105" name="Google Shape;105;p3"/>
          <p:cNvCxnSpPr>
            <a:stCxn id="101" idx="0"/>
          </p:cNvCxnSpPr>
          <p:nvPr/>
        </p:nvCxnSpPr>
        <p:spPr>
          <a:xfrm>
            <a:off x="5035350" y="1234250"/>
            <a:ext cx="0" cy="361590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6" name="Google Shape;106;p3"/>
          <p:cNvCxnSpPr/>
          <p:nvPr/>
        </p:nvCxnSpPr>
        <p:spPr>
          <a:xfrm>
            <a:off x="648729" y="4850028"/>
            <a:ext cx="8760941" cy="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7" name="Google Shape;107;p3"/>
          <p:cNvSpPr txBox="1"/>
          <p:nvPr/>
        </p:nvSpPr>
        <p:spPr>
          <a:xfrm>
            <a:off x="778475" y="1358056"/>
            <a:ext cx="4114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Value</a:t>
            </a:r>
            <a:endParaRPr b="1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Google Shape;108;p3"/>
          <p:cNvSpPr txBox="1"/>
          <p:nvPr/>
        </p:nvSpPr>
        <p:spPr>
          <a:xfrm>
            <a:off x="5177481" y="1358056"/>
            <a:ext cx="4096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Complexity</a:t>
            </a:r>
            <a:endParaRPr b="1" i="0" sz="1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Google Shape;109;p3"/>
          <p:cNvSpPr txBox="1"/>
          <p:nvPr/>
        </p:nvSpPr>
        <p:spPr>
          <a:xfrm>
            <a:off x="2971803" y="5106357"/>
            <a:ext cx="4114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Scoring Guide</a:t>
            </a:r>
            <a:endParaRPr b="1"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10" name="Google Shape;110;p3"/>
          <p:cNvCxnSpPr/>
          <p:nvPr/>
        </p:nvCxnSpPr>
        <p:spPr>
          <a:xfrm>
            <a:off x="648729" y="1872878"/>
            <a:ext cx="8760900" cy="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11" name="Google Shape;111;p3"/>
          <p:cNvCxnSpPr/>
          <p:nvPr/>
        </p:nvCxnSpPr>
        <p:spPr>
          <a:xfrm>
            <a:off x="893805" y="6249766"/>
            <a:ext cx="3631200" cy="0"/>
          </a:xfrm>
          <a:prstGeom prst="straightConnector1">
            <a:avLst/>
          </a:prstGeom>
          <a:noFill/>
          <a:ln cap="flat" cmpd="sng" w="50800">
            <a:solidFill>
              <a:srgbClr val="7E8081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cxnSp>
        <p:nvCxnSpPr>
          <p:cNvPr id="112" name="Google Shape;112;p3"/>
          <p:cNvCxnSpPr/>
          <p:nvPr/>
        </p:nvCxnSpPr>
        <p:spPr>
          <a:xfrm>
            <a:off x="5410020" y="6248394"/>
            <a:ext cx="3631200" cy="0"/>
          </a:xfrm>
          <a:prstGeom prst="straightConnector1">
            <a:avLst/>
          </a:prstGeom>
          <a:noFill/>
          <a:ln cap="flat" cmpd="sng" w="50800">
            <a:solidFill>
              <a:srgbClr val="7E8081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cxnSp>
        <p:nvCxnSpPr>
          <p:cNvPr id="113" name="Google Shape;113;p3"/>
          <p:cNvCxnSpPr/>
          <p:nvPr/>
        </p:nvCxnSpPr>
        <p:spPr>
          <a:xfrm>
            <a:off x="5029200" y="5874450"/>
            <a:ext cx="0" cy="74790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14" name="Google Shape;114;p3"/>
          <p:cNvPicPr preferRelativeResize="0"/>
          <p:nvPr/>
        </p:nvPicPr>
        <p:blipFill rotWithShape="1">
          <a:blip r:embed="rId4">
            <a:alphaModFix/>
          </a:blip>
          <a:srcRect b="25069" l="0" r="0" t="25069"/>
          <a:stretch/>
        </p:blipFill>
        <p:spPr>
          <a:xfrm>
            <a:off x="488125" y="7228075"/>
            <a:ext cx="1730175" cy="251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4"/>
          <p:cNvPicPr preferRelativeResize="0"/>
          <p:nvPr/>
        </p:nvPicPr>
        <p:blipFill rotWithShape="1">
          <a:blip r:embed="rId3">
            <a:alphaModFix/>
          </a:blip>
          <a:srcRect b="0" l="0" r="0" t="45006"/>
          <a:stretch/>
        </p:blipFill>
        <p:spPr>
          <a:xfrm>
            <a:off x="0" y="-2"/>
            <a:ext cx="10058399" cy="3362624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4"/>
          <p:cNvSpPr/>
          <p:nvPr/>
        </p:nvSpPr>
        <p:spPr>
          <a:xfrm>
            <a:off x="654900" y="1234325"/>
            <a:ext cx="8760900" cy="57102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21" name="Google Shape;121;p4"/>
          <p:cNvCxnSpPr/>
          <p:nvPr/>
        </p:nvCxnSpPr>
        <p:spPr>
          <a:xfrm>
            <a:off x="5213175" y="1234325"/>
            <a:ext cx="0" cy="571020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22" name="Google Shape;122;p4"/>
          <p:cNvSpPr txBox="1"/>
          <p:nvPr/>
        </p:nvSpPr>
        <p:spPr>
          <a:xfrm>
            <a:off x="778474" y="1351068"/>
            <a:ext cx="5889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Customer</a:t>
            </a:r>
            <a:endParaRPr b="1" i="0" sz="1800" u="none" cap="none" strike="noStrike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Google Shape;123;p4"/>
          <p:cNvSpPr txBox="1"/>
          <p:nvPr/>
        </p:nvSpPr>
        <p:spPr>
          <a:xfrm>
            <a:off x="5177479" y="1351075"/>
            <a:ext cx="1490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Value</a:t>
            </a:r>
            <a:endParaRPr b="1"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24" name="Google Shape;124;p4"/>
          <p:cNvCxnSpPr/>
          <p:nvPr/>
        </p:nvCxnSpPr>
        <p:spPr>
          <a:xfrm>
            <a:off x="648729" y="1835728"/>
            <a:ext cx="8760900" cy="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25" name="Google Shape;125;p4"/>
          <p:cNvCxnSpPr/>
          <p:nvPr/>
        </p:nvCxnSpPr>
        <p:spPr>
          <a:xfrm>
            <a:off x="6667491" y="1234325"/>
            <a:ext cx="0" cy="571020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26" name="Google Shape;126;p4"/>
          <p:cNvCxnSpPr/>
          <p:nvPr/>
        </p:nvCxnSpPr>
        <p:spPr>
          <a:xfrm>
            <a:off x="8134175" y="1234325"/>
            <a:ext cx="0" cy="571020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27" name="Google Shape;127;p4"/>
          <p:cNvSpPr txBox="1"/>
          <p:nvPr/>
        </p:nvSpPr>
        <p:spPr>
          <a:xfrm>
            <a:off x="6667479" y="1351075"/>
            <a:ext cx="1490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Complexity</a:t>
            </a:r>
            <a:endParaRPr b="1"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Google Shape;128;p4"/>
          <p:cNvSpPr txBox="1"/>
          <p:nvPr/>
        </p:nvSpPr>
        <p:spPr>
          <a:xfrm>
            <a:off x="8134176" y="1351075"/>
            <a:ext cx="1275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Segment</a:t>
            </a:r>
            <a:endParaRPr b="1"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29" name="Google Shape;129;p4"/>
          <p:cNvPicPr preferRelativeResize="0"/>
          <p:nvPr/>
        </p:nvPicPr>
        <p:blipFill rotWithShape="1">
          <a:blip r:embed="rId4">
            <a:alphaModFix/>
          </a:blip>
          <a:srcRect b="25069" l="0" r="0" t="25069"/>
          <a:stretch/>
        </p:blipFill>
        <p:spPr>
          <a:xfrm>
            <a:off x="488125" y="7228075"/>
            <a:ext cx="1730175" cy="2519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4"/>
          <p:cNvSpPr txBox="1"/>
          <p:nvPr/>
        </p:nvSpPr>
        <p:spPr>
          <a:xfrm>
            <a:off x="568412" y="610437"/>
            <a:ext cx="3385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2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Customer Segments</a:t>
            </a:r>
            <a:endParaRPr b="1" i="0" sz="2400" u="none" cap="none" strike="noStrike">
              <a:solidFill>
                <a:schemeClr val="lt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5"/>
          <p:cNvPicPr preferRelativeResize="0"/>
          <p:nvPr/>
        </p:nvPicPr>
        <p:blipFill rotWithShape="1">
          <a:blip r:embed="rId3">
            <a:alphaModFix/>
          </a:blip>
          <a:srcRect b="0" l="0" r="0" t="45006"/>
          <a:stretch/>
        </p:blipFill>
        <p:spPr>
          <a:xfrm>
            <a:off x="0" y="-2"/>
            <a:ext cx="10058399" cy="3362624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5"/>
          <p:cNvSpPr txBox="1"/>
          <p:nvPr/>
        </p:nvSpPr>
        <p:spPr>
          <a:xfrm>
            <a:off x="568396" y="610425"/>
            <a:ext cx="46521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2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Segmentation Worksheet</a:t>
            </a:r>
            <a:endParaRPr b="1" sz="2400">
              <a:solidFill>
                <a:schemeClr val="lt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2400">
              <a:solidFill>
                <a:schemeClr val="lt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37" name="Google Shape;137;p5"/>
          <p:cNvSpPr/>
          <p:nvPr/>
        </p:nvSpPr>
        <p:spPr>
          <a:xfrm>
            <a:off x="654900" y="1234325"/>
            <a:ext cx="8760900" cy="54525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8" name="Google Shape;138;p5"/>
          <p:cNvCxnSpPr/>
          <p:nvPr/>
        </p:nvCxnSpPr>
        <p:spPr>
          <a:xfrm>
            <a:off x="967375" y="3969663"/>
            <a:ext cx="8448300" cy="60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9" name="Google Shape;139;p5"/>
          <p:cNvSpPr txBox="1"/>
          <p:nvPr/>
        </p:nvSpPr>
        <p:spPr>
          <a:xfrm>
            <a:off x="9034159" y="1291319"/>
            <a:ext cx="369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</a:t>
            </a:r>
            <a:endParaRPr b="1" i="0" sz="18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40" name="Google Shape;140;p5"/>
          <p:cNvCxnSpPr>
            <a:stCxn id="137" idx="0"/>
            <a:endCxn id="141" idx="0"/>
          </p:cNvCxnSpPr>
          <p:nvPr/>
        </p:nvCxnSpPr>
        <p:spPr>
          <a:xfrm>
            <a:off x="5035350" y="1234325"/>
            <a:ext cx="0" cy="511890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42" name="Google Shape;142;p5"/>
          <p:cNvSpPr txBox="1"/>
          <p:nvPr/>
        </p:nvSpPr>
        <p:spPr>
          <a:xfrm>
            <a:off x="677571" y="1291319"/>
            <a:ext cx="275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</a:t>
            </a:r>
            <a:endParaRPr b="1" i="0" sz="18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3" name="Google Shape;143;p5"/>
          <p:cNvSpPr txBox="1"/>
          <p:nvPr/>
        </p:nvSpPr>
        <p:spPr>
          <a:xfrm>
            <a:off x="9034159" y="6279299"/>
            <a:ext cx="263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</a:t>
            </a:r>
            <a:endParaRPr b="1" i="0" sz="18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4" name="Google Shape;144;p5"/>
          <p:cNvSpPr txBox="1"/>
          <p:nvPr/>
        </p:nvSpPr>
        <p:spPr>
          <a:xfrm>
            <a:off x="677571" y="6279299"/>
            <a:ext cx="275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</a:t>
            </a:r>
            <a:endParaRPr b="1" i="0" sz="18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5" name="Google Shape;145;p5"/>
          <p:cNvSpPr/>
          <p:nvPr/>
        </p:nvSpPr>
        <p:spPr>
          <a:xfrm rot="-5400000">
            <a:off x="166675" y="3661263"/>
            <a:ext cx="984000" cy="617400"/>
          </a:xfrm>
          <a:prstGeom prst="roundRect">
            <a:avLst>
              <a:gd fmla="val 16667" name="adj"/>
            </a:avLst>
          </a:prstGeom>
          <a:solidFill>
            <a:srgbClr val="F5F5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Effort</a:t>
            </a:r>
            <a:endParaRPr b="1" sz="1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6" name="Google Shape;146;p5"/>
          <p:cNvPicPr preferRelativeResize="0"/>
          <p:nvPr/>
        </p:nvPicPr>
        <p:blipFill rotWithShape="1">
          <a:blip r:embed="rId4">
            <a:alphaModFix/>
          </a:blip>
          <a:srcRect b="25069" l="0" r="0" t="25069"/>
          <a:stretch/>
        </p:blipFill>
        <p:spPr>
          <a:xfrm>
            <a:off x="488125" y="7228075"/>
            <a:ext cx="1730175" cy="2519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5"/>
          <p:cNvSpPr/>
          <p:nvPr/>
        </p:nvSpPr>
        <p:spPr>
          <a:xfrm>
            <a:off x="4543338" y="6353300"/>
            <a:ext cx="984000" cy="617400"/>
          </a:xfrm>
          <a:prstGeom prst="roundRect">
            <a:avLst>
              <a:gd fmla="val 16667" name="adj"/>
            </a:avLst>
          </a:prstGeom>
          <a:solidFill>
            <a:srgbClr val="F5F5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Value</a:t>
            </a:r>
            <a:endParaRPr b="1" sz="1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6"/>
          <p:cNvPicPr preferRelativeResize="0"/>
          <p:nvPr/>
        </p:nvPicPr>
        <p:blipFill rotWithShape="1">
          <a:blip r:embed="rId3">
            <a:alphaModFix/>
          </a:blip>
          <a:srcRect b="0" l="0" r="0" t="45006"/>
          <a:stretch/>
        </p:blipFill>
        <p:spPr>
          <a:xfrm>
            <a:off x="0" y="-2"/>
            <a:ext cx="10058399" cy="3362624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6"/>
          <p:cNvSpPr txBox="1"/>
          <p:nvPr/>
        </p:nvSpPr>
        <p:spPr>
          <a:xfrm>
            <a:off x="568402" y="610425"/>
            <a:ext cx="63366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2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Segmentation Quadrants Cadence</a:t>
            </a:r>
            <a:endParaRPr b="1" sz="2400">
              <a:solidFill>
                <a:schemeClr val="lt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2400">
              <a:solidFill>
                <a:schemeClr val="lt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2400">
              <a:solidFill>
                <a:schemeClr val="lt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pic>
        <p:nvPicPr>
          <p:cNvPr id="153" name="Google Shape;153;p6"/>
          <p:cNvPicPr preferRelativeResize="0"/>
          <p:nvPr/>
        </p:nvPicPr>
        <p:blipFill rotWithShape="1">
          <a:blip r:embed="rId4">
            <a:alphaModFix/>
          </a:blip>
          <a:srcRect b="25069" l="0" r="0" t="25069"/>
          <a:stretch/>
        </p:blipFill>
        <p:spPr>
          <a:xfrm>
            <a:off x="488125" y="7228075"/>
            <a:ext cx="1730175" cy="251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4" name="Google Shape;154;p6"/>
          <p:cNvCxnSpPr/>
          <p:nvPr/>
        </p:nvCxnSpPr>
        <p:spPr>
          <a:xfrm>
            <a:off x="654908" y="4049928"/>
            <a:ext cx="8760941" cy="0"/>
          </a:xfrm>
          <a:prstGeom prst="straightConnector1">
            <a:avLst/>
          </a:prstGeom>
          <a:noFill/>
          <a:ln cap="flat" cmpd="sng" w="508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55" name="Google Shape;155;p6"/>
          <p:cNvSpPr txBox="1"/>
          <p:nvPr/>
        </p:nvSpPr>
        <p:spPr>
          <a:xfrm>
            <a:off x="5173710" y="4157279"/>
            <a:ext cx="26327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AEABAB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6"/>
          <p:cNvSpPr txBox="1"/>
          <p:nvPr/>
        </p:nvSpPr>
        <p:spPr>
          <a:xfrm>
            <a:off x="732648" y="4157279"/>
            <a:ext cx="27563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AEABAB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6"/>
          <p:cNvSpPr/>
          <p:nvPr/>
        </p:nvSpPr>
        <p:spPr>
          <a:xfrm>
            <a:off x="654900" y="1234325"/>
            <a:ext cx="8760900" cy="54525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8" name="Google Shape;158;p6"/>
          <p:cNvCxnSpPr/>
          <p:nvPr/>
        </p:nvCxnSpPr>
        <p:spPr>
          <a:xfrm>
            <a:off x="967375" y="3969663"/>
            <a:ext cx="8448300" cy="60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59" name="Google Shape;159;p6"/>
          <p:cNvSpPr txBox="1"/>
          <p:nvPr/>
        </p:nvSpPr>
        <p:spPr>
          <a:xfrm>
            <a:off x="9034159" y="1291319"/>
            <a:ext cx="369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</a:t>
            </a:r>
            <a:endParaRPr b="1" i="0" sz="18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60" name="Google Shape;160;p6"/>
          <p:cNvCxnSpPr>
            <a:stCxn id="157" idx="0"/>
            <a:endCxn id="161" idx="0"/>
          </p:cNvCxnSpPr>
          <p:nvPr/>
        </p:nvCxnSpPr>
        <p:spPr>
          <a:xfrm>
            <a:off x="5035350" y="1234325"/>
            <a:ext cx="0" cy="511890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62" name="Google Shape;162;p6"/>
          <p:cNvSpPr txBox="1"/>
          <p:nvPr/>
        </p:nvSpPr>
        <p:spPr>
          <a:xfrm>
            <a:off x="677571" y="1291319"/>
            <a:ext cx="275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</a:t>
            </a:r>
            <a:endParaRPr b="1" i="0" sz="18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3" name="Google Shape;163;p6"/>
          <p:cNvSpPr txBox="1"/>
          <p:nvPr/>
        </p:nvSpPr>
        <p:spPr>
          <a:xfrm>
            <a:off x="9034159" y="6279299"/>
            <a:ext cx="263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</a:t>
            </a:r>
            <a:endParaRPr b="1" i="0" sz="18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4" name="Google Shape;164;p6"/>
          <p:cNvSpPr txBox="1"/>
          <p:nvPr/>
        </p:nvSpPr>
        <p:spPr>
          <a:xfrm>
            <a:off x="677571" y="6279299"/>
            <a:ext cx="275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</a:t>
            </a:r>
            <a:endParaRPr b="1" i="0" sz="18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5" name="Google Shape;165;p6"/>
          <p:cNvSpPr/>
          <p:nvPr/>
        </p:nvSpPr>
        <p:spPr>
          <a:xfrm rot="-5400000">
            <a:off x="-154625" y="3661264"/>
            <a:ext cx="1626600" cy="617400"/>
          </a:xfrm>
          <a:prstGeom prst="roundRect">
            <a:avLst>
              <a:gd fmla="val 16667" name="adj"/>
            </a:avLst>
          </a:prstGeom>
          <a:solidFill>
            <a:srgbClr val="F5F5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Complexity</a:t>
            </a:r>
            <a:endParaRPr b="1"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1" name="Google Shape;161;p6"/>
          <p:cNvSpPr/>
          <p:nvPr/>
        </p:nvSpPr>
        <p:spPr>
          <a:xfrm>
            <a:off x="4543338" y="6353300"/>
            <a:ext cx="984000" cy="617400"/>
          </a:xfrm>
          <a:prstGeom prst="roundRect">
            <a:avLst>
              <a:gd fmla="val 16667" name="adj"/>
            </a:avLst>
          </a:prstGeom>
          <a:solidFill>
            <a:srgbClr val="F5F5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Value</a:t>
            </a:r>
            <a:endParaRPr b="1" sz="1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g3181eab3340_0_350"/>
          <p:cNvPicPr preferRelativeResize="0"/>
          <p:nvPr/>
        </p:nvPicPr>
        <p:blipFill rotWithShape="1">
          <a:blip r:embed="rId3">
            <a:alphaModFix/>
          </a:blip>
          <a:srcRect b="0" l="0" r="0" t="45006"/>
          <a:stretch/>
        </p:blipFill>
        <p:spPr>
          <a:xfrm>
            <a:off x="0" y="-2"/>
            <a:ext cx="10058399" cy="3362624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g3181eab3340_0_350"/>
          <p:cNvSpPr/>
          <p:nvPr/>
        </p:nvSpPr>
        <p:spPr>
          <a:xfrm>
            <a:off x="654900" y="1234325"/>
            <a:ext cx="8760900" cy="57102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72" name="Google Shape;172;g3181eab3340_0_350"/>
          <p:cNvCxnSpPr/>
          <p:nvPr/>
        </p:nvCxnSpPr>
        <p:spPr>
          <a:xfrm>
            <a:off x="1977450" y="1234325"/>
            <a:ext cx="0" cy="571020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73" name="Google Shape;173;g3181eab3340_0_350"/>
          <p:cNvSpPr txBox="1"/>
          <p:nvPr/>
        </p:nvSpPr>
        <p:spPr>
          <a:xfrm>
            <a:off x="648725" y="1351075"/>
            <a:ext cx="1328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Metric</a:t>
            </a:r>
            <a:endParaRPr b="1" i="0" sz="1800" u="none" cap="none" strike="noStrike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4" name="Google Shape;174;g3181eab3340_0_350"/>
          <p:cNvSpPr txBox="1"/>
          <p:nvPr/>
        </p:nvSpPr>
        <p:spPr>
          <a:xfrm>
            <a:off x="1977451" y="1351075"/>
            <a:ext cx="1275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Low</a:t>
            </a:r>
            <a:endParaRPr b="1"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75" name="Google Shape;175;g3181eab3340_0_350"/>
          <p:cNvCxnSpPr/>
          <p:nvPr/>
        </p:nvCxnSpPr>
        <p:spPr>
          <a:xfrm>
            <a:off x="648729" y="1835728"/>
            <a:ext cx="8760900" cy="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76" name="Google Shape;176;g3181eab3340_0_350"/>
          <p:cNvCxnSpPr/>
          <p:nvPr/>
        </p:nvCxnSpPr>
        <p:spPr>
          <a:xfrm>
            <a:off x="6388050" y="1234325"/>
            <a:ext cx="0" cy="571020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77" name="Google Shape;177;g3181eab3340_0_350"/>
          <p:cNvCxnSpPr/>
          <p:nvPr/>
        </p:nvCxnSpPr>
        <p:spPr>
          <a:xfrm>
            <a:off x="7967375" y="1234326"/>
            <a:ext cx="0" cy="571020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78" name="Google Shape;178;g3181eab3340_0_350"/>
          <p:cNvSpPr txBox="1"/>
          <p:nvPr/>
        </p:nvSpPr>
        <p:spPr>
          <a:xfrm>
            <a:off x="6388050" y="1351075"/>
            <a:ext cx="1579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Manual/Auto</a:t>
            </a:r>
            <a:endParaRPr b="1"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9" name="Google Shape;179;g3181eab3340_0_350"/>
          <p:cNvSpPr txBox="1"/>
          <p:nvPr/>
        </p:nvSpPr>
        <p:spPr>
          <a:xfrm>
            <a:off x="7967375" y="1351075"/>
            <a:ext cx="1442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Location</a:t>
            </a:r>
            <a:endParaRPr b="1"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80" name="Google Shape;180;g3181eab3340_0_350"/>
          <p:cNvPicPr preferRelativeResize="0"/>
          <p:nvPr/>
        </p:nvPicPr>
        <p:blipFill rotWithShape="1">
          <a:blip r:embed="rId4">
            <a:alphaModFix/>
          </a:blip>
          <a:srcRect b="25069" l="0" r="0" t="25069"/>
          <a:stretch/>
        </p:blipFill>
        <p:spPr>
          <a:xfrm>
            <a:off x="488125" y="7228075"/>
            <a:ext cx="1730175" cy="2519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g3181eab3340_0_350"/>
          <p:cNvSpPr txBox="1"/>
          <p:nvPr/>
        </p:nvSpPr>
        <p:spPr>
          <a:xfrm>
            <a:off x="568400" y="610425"/>
            <a:ext cx="5436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Customer Health Worksheet</a:t>
            </a:r>
            <a:endParaRPr b="1" sz="2400">
              <a:solidFill>
                <a:schemeClr val="lt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82" name="Google Shape;182;g3181eab3340_0_350"/>
          <p:cNvSpPr txBox="1"/>
          <p:nvPr/>
        </p:nvSpPr>
        <p:spPr>
          <a:xfrm>
            <a:off x="5055816" y="1351075"/>
            <a:ext cx="1490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High</a:t>
            </a:r>
            <a:endParaRPr b="1"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g3181eab3340_0_367"/>
          <p:cNvPicPr preferRelativeResize="0"/>
          <p:nvPr/>
        </p:nvPicPr>
        <p:blipFill rotWithShape="1">
          <a:blip r:embed="rId3">
            <a:alphaModFix/>
          </a:blip>
          <a:srcRect b="0" l="0" r="0" t="45006"/>
          <a:stretch/>
        </p:blipFill>
        <p:spPr>
          <a:xfrm>
            <a:off x="0" y="-2"/>
            <a:ext cx="10058399" cy="3362624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g3181eab3340_0_367"/>
          <p:cNvSpPr/>
          <p:nvPr/>
        </p:nvSpPr>
        <p:spPr>
          <a:xfrm>
            <a:off x="654900" y="1234325"/>
            <a:ext cx="8760900" cy="57102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89" name="Google Shape;189;g3181eab3340_0_367"/>
          <p:cNvCxnSpPr/>
          <p:nvPr/>
        </p:nvCxnSpPr>
        <p:spPr>
          <a:xfrm>
            <a:off x="3111625" y="1234326"/>
            <a:ext cx="0" cy="572070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90" name="Google Shape;190;g3181eab3340_0_367"/>
          <p:cNvSpPr txBox="1"/>
          <p:nvPr/>
        </p:nvSpPr>
        <p:spPr>
          <a:xfrm>
            <a:off x="648725" y="1351075"/>
            <a:ext cx="2463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Metric</a:t>
            </a:r>
            <a:endParaRPr b="1" i="0" sz="1800" u="none" cap="none" strike="noStrike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1" name="Google Shape;191;g3181eab3340_0_367"/>
          <p:cNvSpPr txBox="1"/>
          <p:nvPr/>
        </p:nvSpPr>
        <p:spPr>
          <a:xfrm>
            <a:off x="3111626" y="1351075"/>
            <a:ext cx="1275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Low</a:t>
            </a:r>
            <a:endParaRPr b="1"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92" name="Google Shape;192;g3181eab3340_0_367"/>
          <p:cNvCxnSpPr/>
          <p:nvPr/>
        </p:nvCxnSpPr>
        <p:spPr>
          <a:xfrm>
            <a:off x="648729" y="1835728"/>
            <a:ext cx="8760900" cy="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93" name="Google Shape;193;g3181eab3340_0_367"/>
          <p:cNvSpPr txBox="1"/>
          <p:nvPr/>
        </p:nvSpPr>
        <p:spPr>
          <a:xfrm>
            <a:off x="7967375" y="1351075"/>
            <a:ext cx="1442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High</a:t>
            </a:r>
            <a:endParaRPr b="1"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94" name="Google Shape;194;g3181eab3340_0_367"/>
          <p:cNvPicPr preferRelativeResize="0"/>
          <p:nvPr/>
        </p:nvPicPr>
        <p:blipFill rotWithShape="1">
          <a:blip r:embed="rId4">
            <a:alphaModFix/>
          </a:blip>
          <a:srcRect b="25069" l="0" r="0" t="25069"/>
          <a:stretch/>
        </p:blipFill>
        <p:spPr>
          <a:xfrm>
            <a:off x="488125" y="7228075"/>
            <a:ext cx="1730175" cy="25190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g3181eab3340_0_367"/>
          <p:cNvSpPr txBox="1"/>
          <p:nvPr/>
        </p:nvSpPr>
        <p:spPr>
          <a:xfrm>
            <a:off x="568400" y="610425"/>
            <a:ext cx="5436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Customer Health Worksheet</a:t>
            </a:r>
            <a:endParaRPr b="1" sz="2400">
              <a:solidFill>
                <a:schemeClr val="lt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g3181eab3340_0_383"/>
          <p:cNvPicPr preferRelativeResize="0"/>
          <p:nvPr/>
        </p:nvPicPr>
        <p:blipFill rotWithShape="1">
          <a:blip r:embed="rId3">
            <a:alphaModFix/>
          </a:blip>
          <a:srcRect b="0" l="0" r="0" t="45006"/>
          <a:stretch/>
        </p:blipFill>
        <p:spPr>
          <a:xfrm>
            <a:off x="0" y="-2"/>
            <a:ext cx="10058399" cy="3362624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g3181eab3340_0_383"/>
          <p:cNvSpPr/>
          <p:nvPr/>
        </p:nvSpPr>
        <p:spPr>
          <a:xfrm>
            <a:off x="654900" y="1234325"/>
            <a:ext cx="8760900" cy="5710200"/>
          </a:xfrm>
          <a:prstGeom prst="rect">
            <a:avLst/>
          </a:prstGeom>
          <a:solidFill>
            <a:schemeClr val="lt1"/>
          </a:solidFill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02" name="Google Shape;202;g3181eab3340_0_383"/>
          <p:cNvCxnSpPr/>
          <p:nvPr/>
        </p:nvCxnSpPr>
        <p:spPr>
          <a:xfrm>
            <a:off x="1977450" y="1234325"/>
            <a:ext cx="0" cy="571020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03" name="Google Shape;203;g3181eab3340_0_383"/>
          <p:cNvSpPr txBox="1"/>
          <p:nvPr/>
        </p:nvSpPr>
        <p:spPr>
          <a:xfrm>
            <a:off x="648725" y="1351075"/>
            <a:ext cx="1328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Client</a:t>
            </a:r>
            <a:endParaRPr b="1" i="0" sz="1800" u="none" cap="none" strike="noStrike">
              <a:solidFill>
                <a:srgbClr val="A5A5A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4" name="Google Shape;204;g3181eab3340_0_383"/>
          <p:cNvSpPr txBox="1"/>
          <p:nvPr/>
        </p:nvSpPr>
        <p:spPr>
          <a:xfrm>
            <a:off x="1977450" y="1351075"/>
            <a:ext cx="2575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Health Metrics</a:t>
            </a:r>
            <a:endParaRPr b="1"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05" name="Google Shape;205;g3181eab3340_0_383"/>
          <p:cNvCxnSpPr/>
          <p:nvPr/>
        </p:nvCxnSpPr>
        <p:spPr>
          <a:xfrm>
            <a:off x="648729" y="1835728"/>
            <a:ext cx="8760900" cy="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06" name="Google Shape;206;g3181eab3340_0_383"/>
          <p:cNvCxnSpPr/>
          <p:nvPr/>
        </p:nvCxnSpPr>
        <p:spPr>
          <a:xfrm>
            <a:off x="4553375" y="1234325"/>
            <a:ext cx="0" cy="571020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07" name="Google Shape;207;g3181eab3340_0_383"/>
          <p:cNvCxnSpPr/>
          <p:nvPr/>
        </p:nvCxnSpPr>
        <p:spPr>
          <a:xfrm>
            <a:off x="7967375" y="1234326"/>
            <a:ext cx="0" cy="573480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08" name="Google Shape;208;g3181eab3340_0_383"/>
          <p:cNvSpPr txBox="1"/>
          <p:nvPr/>
        </p:nvSpPr>
        <p:spPr>
          <a:xfrm>
            <a:off x="6388050" y="1351075"/>
            <a:ext cx="1579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Health</a:t>
            </a:r>
            <a:endParaRPr b="1"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9" name="Google Shape;209;g3181eab3340_0_383"/>
          <p:cNvSpPr txBox="1"/>
          <p:nvPr/>
        </p:nvSpPr>
        <p:spPr>
          <a:xfrm>
            <a:off x="7967375" y="1351075"/>
            <a:ext cx="1442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Segment</a:t>
            </a:r>
            <a:endParaRPr b="1"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10" name="Google Shape;210;g3181eab3340_0_383"/>
          <p:cNvPicPr preferRelativeResize="0"/>
          <p:nvPr/>
        </p:nvPicPr>
        <p:blipFill rotWithShape="1">
          <a:blip r:embed="rId4">
            <a:alphaModFix/>
          </a:blip>
          <a:srcRect b="25069" l="0" r="0" t="25069"/>
          <a:stretch/>
        </p:blipFill>
        <p:spPr>
          <a:xfrm>
            <a:off x="488125" y="7228075"/>
            <a:ext cx="1730175" cy="251900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g3181eab3340_0_383"/>
          <p:cNvSpPr txBox="1"/>
          <p:nvPr/>
        </p:nvSpPr>
        <p:spPr>
          <a:xfrm>
            <a:off x="568400" y="610425"/>
            <a:ext cx="5436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Customer Health Worksheet</a:t>
            </a:r>
            <a:endParaRPr b="1" sz="2400">
              <a:solidFill>
                <a:schemeClr val="lt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cxnSp>
        <p:nvCxnSpPr>
          <p:cNvPr id="212" name="Google Shape;212;g3181eab3340_0_383"/>
          <p:cNvCxnSpPr/>
          <p:nvPr/>
        </p:nvCxnSpPr>
        <p:spPr>
          <a:xfrm>
            <a:off x="6260371" y="1222026"/>
            <a:ext cx="0" cy="5734800"/>
          </a:xfrm>
          <a:prstGeom prst="straightConnector1">
            <a:avLst/>
          </a:prstGeom>
          <a:noFill/>
          <a:ln cap="flat" cmpd="sng" w="38100">
            <a:solidFill>
              <a:srgbClr val="7E808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13" name="Google Shape;213;g3181eab3340_0_383"/>
          <p:cNvSpPr txBox="1"/>
          <p:nvPr/>
        </p:nvSpPr>
        <p:spPr>
          <a:xfrm>
            <a:off x="4617213" y="1351075"/>
            <a:ext cx="1579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Average</a:t>
            </a:r>
            <a:endParaRPr b="1"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2021-02-08T20:59:11Z</dcterms:created>
  <dc:creator>Microsoft Office User</dc:creator>
</cp:coreProperties>
</file>